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31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772400" cy="1470025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UINT-II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362200"/>
            <a:ext cx="6400800" cy="175260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4600" b="1" dirty="0">
                <a:solidFill>
                  <a:schemeClr val="tx1"/>
                </a:solidFill>
              </a:rPr>
              <a:t>8—bit microcontrollers architecture: </a:t>
            </a:r>
            <a:r>
              <a:rPr lang="en-US" sz="4600" dirty="0">
                <a:solidFill>
                  <a:schemeClr val="tx1"/>
                </a:solidFill>
              </a:rPr>
              <a:t>Characteristics, quality attributes application specific, domain specific, embedded systems. Factors to be considered in selecting a controller, 8051 architecture, memory organization, registers, oscillator unit, ports, source current, sinking current, design examples. </a:t>
            </a:r>
            <a:endParaRPr lang="en-IN" sz="4600" dirty="0">
              <a:solidFill>
                <a:schemeClr val="tx1"/>
              </a:solidFill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B2A9AD-CD88-A619-985A-E967B2741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417"/>
            <a:ext cx="5731510" cy="1306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Characteristics of an Embedded System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822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Quality Attributes of Embedded System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8229600" cy="296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Quality Attributes 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58701"/>
            <a:ext cx="8229600" cy="440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Non-Operational Quality Attributes</a:t>
            </a:r>
            <a:endParaRPr lang="en-IN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8229600" cy="393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and Domain Specific ES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8229600" cy="92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Washing Machine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19200"/>
            <a:ext cx="5867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457200"/>
            <a:ext cx="6781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33600"/>
            <a:ext cx="7696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7620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Specific ES</a:t>
            </a:r>
            <a:endParaRPr lang="en-IN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to be considered in selecting MC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7543800" cy="4061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- 8051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30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82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534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229600" cy="332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0"/>
            <a:ext cx="761365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325" y="609600"/>
            <a:ext cx="749935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1"/>
            <a:ext cx="822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895600"/>
            <a:ext cx="7594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229600" cy="391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419600"/>
            <a:ext cx="75311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7574" y="381000"/>
            <a:ext cx="769302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94232"/>
            <a:ext cx="8229600" cy="3606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88</Words>
  <Application>Microsoft Office PowerPoint</Application>
  <PresentationFormat>On-screen Show (4:3)</PresentationFormat>
  <Paragraphs>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 UINT-II</vt:lpstr>
      <vt:lpstr>Characteristics of an Embedded System</vt:lpstr>
      <vt:lpstr>Quality Attributes of Embedded System</vt:lpstr>
      <vt:lpstr>Operational Quality Attributes </vt:lpstr>
      <vt:lpstr>Non-Operational Quality Attributes</vt:lpstr>
      <vt:lpstr>Application and Domain Specific ES</vt:lpstr>
      <vt:lpstr>Washing Machine</vt:lpstr>
      <vt:lpstr>PowerPoint Presentation</vt:lpstr>
      <vt:lpstr>PowerPoint Presentation</vt:lpstr>
      <vt:lpstr>Domain Specific ES</vt:lpstr>
      <vt:lpstr>Factors to be considered in selecting MC</vt:lpstr>
      <vt:lpstr>Microcontroller - 8051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UINT-II</dc:title>
  <dc:creator>lendi</dc:creator>
  <cp:lastModifiedBy>Gudla Sateesh</cp:lastModifiedBy>
  <cp:revision>20</cp:revision>
  <dcterms:created xsi:type="dcterms:W3CDTF">2006-08-16T00:00:00Z</dcterms:created>
  <dcterms:modified xsi:type="dcterms:W3CDTF">2025-02-25T10:14:42Z</dcterms:modified>
</cp:coreProperties>
</file>